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74" r:id="rId7"/>
    <p:sldId id="259" r:id="rId8"/>
    <p:sldId id="260" r:id="rId9"/>
    <p:sldId id="266" r:id="rId10"/>
    <p:sldId id="261" r:id="rId11"/>
    <p:sldId id="262" r:id="rId12"/>
    <p:sldId id="275" r:id="rId13"/>
    <p:sldId id="263" r:id="rId14"/>
    <p:sldId id="264" r:id="rId15"/>
    <p:sldId id="26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707640" y="5293996"/>
            <a:ext cx="2987040" cy="279654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652520" y="2752726"/>
            <a:ext cx="11036301" cy="550926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635000" y="2560320"/>
            <a:ext cx="13477240" cy="176403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4560" y="4663440"/>
            <a:ext cx="10241280" cy="1438276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46FDEA9-29B0-4000-9A8A-EA5137E778F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8420101" y="4892040"/>
            <a:ext cx="2235200" cy="2099310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 sz="2160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3408680" y="5699760"/>
            <a:ext cx="11221720" cy="2562226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 sz="2160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2865" y="-132080"/>
            <a:ext cx="14693265" cy="837374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20552" y="6219944"/>
            <a:ext cx="2701158" cy="44684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3500"/>
              </a:lnSpc>
              <a:buNone/>
            </a:pPr>
            <a:r>
              <a:rPr lang="en-US" sz="2800" b="1" u="sng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Presented by: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10264140" y="6348730"/>
            <a:ext cx="2328545" cy="128714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927080" y="6736080"/>
            <a:ext cx="2971800" cy="120840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chemeClr val="bg2"/>
                </a:solidFill>
              </a:rPr>
              <a:t>Leela B</a:t>
            </a:r>
            <a:endParaRPr lang="en-US" sz="2400" dirty="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chemeClr val="bg2"/>
                </a:solidFill>
              </a:rPr>
              <a:t>P PadmaPriya</a:t>
            </a:r>
            <a:endParaRPr lang="en-US" sz="2400" dirty="0">
              <a:solidFill>
                <a:schemeClr val="bg2"/>
              </a:solidFill>
            </a:endParaRPr>
          </a:p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chemeClr val="bg2"/>
                </a:solidFill>
              </a:rPr>
              <a:t>Yos</a:t>
            </a:r>
            <a:r>
              <a:rPr lang="en-US" sz="2000" dirty="0">
                <a:solidFill>
                  <a:schemeClr val="bg2"/>
                </a:solidFill>
              </a:rPr>
              <a:t>hika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869827" y="5886449"/>
            <a:ext cx="1556546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800" b="1" u="sng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Guide name: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2037993" y="6311384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560" y="599440"/>
            <a:ext cx="6700241" cy="1743711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1870075" y="2533015"/>
            <a:ext cx="10350500" cy="21958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marL="0" indent="0" algn="ctr">
              <a:lnSpc>
                <a:spcPts val="547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highlight>
                  <a:srgbClr val="007EBD"/>
                </a:highlight>
                <a:latin typeface="p22-mackinac-pro" pitchFamily="34" charset="0"/>
                <a:ea typeface="p22-mackinac-pro" pitchFamily="34" charset="-122"/>
                <a:cs typeface="p22-mackinac-pro" pitchFamily="34" charset="-120"/>
                <a:sym typeface="+mn-ea"/>
              </a:rPr>
              <a:t>Implementation of Traffic </a:t>
            </a:r>
            <a:endParaRPr lang="en-US" sz="3200" b="1" dirty="0">
              <a:solidFill>
                <a:srgbClr val="FFFFFF"/>
              </a:solidFill>
              <a:highlight>
                <a:srgbClr val="007EBD"/>
              </a:highlight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  <a:p>
            <a:pPr marL="0" indent="0" algn="ctr">
              <a:lnSpc>
                <a:spcPts val="547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highlight>
                  <a:srgbClr val="007EBD"/>
                </a:highlight>
                <a:latin typeface="p22-mackinac-pro" pitchFamily="34" charset="0"/>
                <a:ea typeface="p22-mackinac-pro" pitchFamily="34" charset="-122"/>
                <a:cs typeface="p22-mackinac-pro" pitchFamily="34" charset="-120"/>
                <a:sym typeface="+mn-ea"/>
              </a:rPr>
              <a:t>signal</a:t>
            </a:r>
            <a:endParaRPr lang="en-US" sz="3200" b="1" dirty="0">
              <a:solidFill>
                <a:srgbClr val="FFFFFF"/>
              </a:solidFill>
              <a:highlight>
                <a:srgbClr val="007EBD"/>
              </a:highlight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  <a:p>
            <a:pPr marL="0" indent="0" algn="ctr">
              <a:lnSpc>
                <a:spcPts val="547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highlight>
                  <a:srgbClr val="007EBD"/>
                </a:highlight>
                <a:latin typeface="p22-mackinac-pro" pitchFamily="34" charset="0"/>
                <a:ea typeface="p22-mackinac-pro" pitchFamily="34" charset="-122"/>
                <a:cs typeface="p22-mackinac-pro" pitchFamily="34" charset="-120"/>
                <a:sym typeface="+mn-ea"/>
              </a:rPr>
              <a:t>Simulation</a:t>
            </a:r>
            <a:endParaRPr lang="en-US" altLang="zh-CN" sz="32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highlight>
                <a:srgbClr val="007EBD"/>
              </a:highlight>
              <a:latin typeface="p22-mackinac-pro" pitchFamily="34" charset="0"/>
              <a:ea typeface="p22-mackinac-pro" pitchFamily="34" charset="-122"/>
              <a:cs typeface="p22-mackinac-pro" pitchFamily="34" charset="-120"/>
              <a:sym typeface="+mn-ea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493645" y="6410325"/>
            <a:ext cx="2578735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bg2"/>
                </a:solidFill>
              </a:rPr>
              <a:t>Dr.S.Christy Melwyn</a:t>
            </a:r>
            <a:endParaRPr lang="en-US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Scope: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20240"/>
            <a:ext cx="13167360" cy="5819775"/>
          </a:xfrm>
        </p:spPr>
        <p:txBody>
          <a:bodyPr/>
          <a:p>
            <a:r>
              <a:rPr lang="en-US" sz="2400"/>
              <a:t>Requirements Gathering: Define the specific requirements and objectives of the simulator, considering the desired features and functionalities.</a:t>
            </a:r>
            <a:endParaRPr lang="en-US" sz="2400"/>
          </a:p>
          <a:p>
            <a:r>
              <a:rPr lang="en-US" sz="2400"/>
              <a:t>Design and Architecture: Design the overall architecture of the simulator, including the simulation engine, user interface, and data management components.</a:t>
            </a:r>
            <a:endParaRPr lang="en-US" sz="2400"/>
          </a:p>
          <a:p>
            <a:r>
              <a:rPr lang="en-US" sz="2400"/>
              <a:t>Implementation: Implement the simulator based on the design, ensuring that each feature is implemented correctly and efficiently.</a:t>
            </a:r>
            <a:endParaRPr lang="en-US" sz="2400"/>
          </a:p>
          <a:p>
            <a:r>
              <a:rPr lang="en-US" sz="2400"/>
              <a:t>Testing and Validation: Test the simulator extensively to ensure that it behaves as expected under various scenarios and conditions.</a:t>
            </a:r>
            <a:endParaRPr lang="en-US" sz="2400"/>
          </a:p>
          <a:p>
            <a:r>
              <a:rPr lang="en-US" sz="2400"/>
              <a:t>Deployment and Integration: Deploy the simulator for use and integrate it with other systems or data sources, if necessary.</a:t>
            </a:r>
            <a:endParaRPr lang="en-US" sz="2400"/>
          </a:p>
          <a:p>
            <a:r>
              <a:rPr lang="en-US" sz="2400"/>
              <a:t>User Feedback and Iteration: Gather feedback from users and stakeholders to identify areas for improvement and iterate on the simulator to enhance its functionality and usability.</a:t>
            </a:r>
            <a:endParaRPr lang="en-US" sz="2400"/>
          </a:p>
          <a:p>
            <a:r>
              <a:rPr lang="en-US" sz="2400"/>
              <a:t>Maintenance and Support: Provide ongoing maintenance and support for the simulator, including bug fixes, updates, and user support.</a:t>
            </a:r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47756" y="610314"/>
            <a:ext cx="4450080" cy="69306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55"/>
              </a:lnSpc>
              <a:buNone/>
            </a:pPr>
            <a:r>
              <a:rPr lang="en-US" sz="436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Implementation</a:t>
            </a:r>
            <a:endParaRPr lang="en-US" sz="4365" dirty="0"/>
          </a:p>
        </p:txBody>
      </p:sp>
      <p:sp>
        <p:nvSpPr>
          <p:cNvPr id="5" name="Text 2"/>
          <p:cNvSpPr/>
          <p:nvPr/>
        </p:nvSpPr>
        <p:spPr>
          <a:xfrm>
            <a:off x="2047756" y="1857732"/>
            <a:ext cx="2895600" cy="34647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Development</a:t>
            </a:r>
            <a:endParaRPr lang="en-US" sz="218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56" y="2453640"/>
            <a:ext cx="3150513" cy="269628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7756" y="5399365"/>
            <a:ext cx="3150513" cy="177403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17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project will leverage Python's rich libraries and flexibility to implement complex traffic simulation algorithms.</a:t>
            </a:r>
            <a:endParaRPr lang="en-US" sz="1745" dirty="0"/>
          </a:p>
        </p:txBody>
      </p:sp>
      <p:sp>
        <p:nvSpPr>
          <p:cNvPr id="8" name="Text 4"/>
          <p:cNvSpPr/>
          <p:nvPr/>
        </p:nvSpPr>
        <p:spPr>
          <a:xfrm>
            <a:off x="5746909" y="1857732"/>
            <a:ext cx="2910840" cy="34647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 Design</a:t>
            </a:r>
            <a:endParaRPr lang="en-US" sz="218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09" y="2453640"/>
            <a:ext cx="3150513" cy="21035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746909" y="4806672"/>
            <a:ext cx="3150513" cy="177403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17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Emphasis will be put on creating an intuitive and visually appealing user interface for the traffic signal control system.</a:t>
            </a:r>
            <a:endParaRPr lang="en-US" sz="1745" dirty="0"/>
          </a:p>
        </p:txBody>
      </p:sp>
      <p:sp>
        <p:nvSpPr>
          <p:cNvPr id="11" name="Text 6"/>
          <p:cNvSpPr/>
          <p:nvPr/>
        </p:nvSpPr>
        <p:spPr>
          <a:xfrm>
            <a:off x="9446062" y="1857732"/>
            <a:ext cx="3032760" cy="34647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Testing and Validation</a:t>
            </a:r>
            <a:endParaRPr lang="en-US" sz="218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062" y="2453640"/>
            <a:ext cx="3150513" cy="29425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46062" y="5645587"/>
            <a:ext cx="3150513" cy="177403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95"/>
              </a:lnSpc>
              <a:buNone/>
            </a:pPr>
            <a:r>
              <a:rPr lang="en-US" sz="174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Rigorous testing and validation procedures will ensure the accuracy and reliability of the traffic signal simulator.</a:t>
            </a:r>
            <a:endParaRPr lang="en-US" sz="1745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85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29840" y="3072527"/>
            <a:ext cx="4029789" cy="6296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96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Conclusion</a:t>
            </a:r>
            <a:endParaRPr lang="en-US" sz="48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40" y="4004310"/>
            <a:ext cx="3190161" cy="8059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31294" y="5112425"/>
            <a:ext cx="2232660" cy="3146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0"/>
              </a:lnSpc>
              <a:buNone/>
            </a:pPr>
            <a:r>
              <a:rPr lang="en-US" sz="19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Exciting Endeavor</a:t>
            </a:r>
            <a:endParaRPr lang="en-US" sz="1985" dirty="0"/>
          </a:p>
        </p:txBody>
      </p:sp>
      <p:sp>
        <p:nvSpPr>
          <p:cNvPr id="8" name="Text 3"/>
          <p:cNvSpPr/>
          <p:nvPr/>
        </p:nvSpPr>
        <p:spPr>
          <a:xfrm>
            <a:off x="2731294" y="5547955"/>
            <a:ext cx="2787253" cy="16115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Developing a traffic signal simulator in Python presents an exciting and challenging opportunity for learning and innovation.</a:t>
            </a:r>
            <a:endParaRPr lang="en-US" sz="158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1" y="4004310"/>
            <a:ext cx="3190280" cy="8059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1454" y="5112425"/>
            <a:ext cx="2787372" cy="62936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80"/>
              </a:lnSpc>
              <a:buNone/>
            </a:pPr>
            <a:r>
              <a:rPr lang="en-US" sz="19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Real-World Application</a:t>
            </a:r>
            <a:endParaRPr lang="en-US" sz="1985" dirty="0"/>
          </a:p>
        </p:txBody>
      </p:sp>
      <p:sp>
        <p:nvSpPr>
          <p:cNvPr id="11" name="Text 5"/>
          <p:cNvSpPr/>
          <p:nvPr/>
        </p:nvSpPr>
        <p:spPr>
          <a:xfrm>
            <a:off x="5921454" y="5862637"/>
            <a:ext cx="2787372" cy="16115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skills and insights gained from this project can be directly applied to real-world traffic management and control systems.</a:t>
            </a:r>
            <a:endParaRPr lang="en-US" sz="158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0280" y="4004310"/>
            <a:ext cx="3190280" cy="80593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111734" y="5112425"/>
            <a:ext cx="2049780" cy="31468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80"/>
              </a:lnSpc>
              <a:buNone/>
            </a:pPr>
            <a:r>
              <a:rPr lang="en-US" sz="19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Potential Impact</a:t>
            </a:r>
            <a:endParaRPr lang="en-US" sz="1985" dirty="0"/>
          </a:p>
        </p:txBody>
      </p:sp>
      <p:sp>
        <p:nvSpPr>
          <p:cNvPr id="14" name="Text 7"/>
          <p:cNvSpPr/>
          <p:nvPr/>
        </p:nvSpPr>
        <p:spPr>
          <a:xfrm>
            <a:off x="9111734" y="5547955"/>
            <a:ext cx="2787372" cy="16115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540"/>
              </a:lnSpc>
              <a:buNone/>
            </a:pPr>
            <a:r>
              <a:rPr lang="en-US" sz="1585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implementation of this project could contribute to advancements in transportation technology and infrastructure.</a:t>
            </a:r>
            <a:endParaRPr lang="en-US" sz="1585" dirty="0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0080"/>
            <a:ext cx="15864289" cy="88696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2034541"/>
            <a:ext cx="10204160" cy="33908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endParaRPr lang="en-US" sz="9600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  <a:p>
            <a:pPr marL="0" indent="0">
              <a:lnSpc>
                <a:spcPts val="5470"/>
              </a:lnSpc>
              <a:buNone/>
            </a:pPr>
            <a:endParaRPr lang="en-US" sz="9600" b="1" dirty="0">
              <a:solidFill>
                <a:srgbClr val="000000"/>
              </a:solidFill>
              <a:latin typeface="p22-mackinac-pro" pitchFamily="34" charset="0"/>
              <a:ea typeface="p22-mackinac-pro" pitchFamily="34" charset="-122"/>
              <a:cs typeface="p22-mackinac-pro" pitchFamily="34" charset="-120"/>
            </a:endParaRPr>
          </a:p>
          <a:p>
            <a:pPr marL="0" indent="0">
              <a:lnSpc>
                <a:spcPts val="5470"/>
              </a:lnSpc>
              <a:buNone/>
            </a:pPr>
            <a:r>
              <a:rPr lang="en-US" sz="96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        Thank You!</a:t>
            </a:r>
            <a:endParaRPr lang="en-US" sz="9600" dirty="0"/>
          </a:p>
        </p:txBody>
      </p:sp>
      <p:sp>
        <p:nvSpPr>
          <p:cNvPr id="6" name="Text 2"/>
          <p:cNvSpPr/>
          <p:nvPr/>
        </p:nvSpPr>
        <p:spPr>
          <a:xfrm>
            <a:off x="2037993" y="5839658"/>
            <a:ext cx="10554414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998470"/>
            <a:ext cx="5332690" cy="83319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6560"/>
              </a:lnSpc>
              <a:buNone/>
            </a:pPr>
            <a:r>
              <a:rPr lang="en-US" sz="52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Introduction </a:t>
            </a:r>
            <a:endParaRPr lang="en-US" sz="5250" dirty="0"/>
          </a:p>
        </p:txBody>
      </p:sp>
      <p:sp>
        <p:nvSpPr>
          <p:cNvPr id="6" name="Text 2"/>
          <p:cNvSpPr/>
          <p:nvPr/>
        </p:nvSpPr>
        <p:spPr>
          <a:xfrm>
            <a:off x="6319599" y="4164925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are aiming to develop a traffic signal simulator using Python. This project will involve simulating realistic traffic scenarios and developing an intuitive user interface to control the signals.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037993" y="1259324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Abstract</a:t>
            </a:r>
            <a:endParaRPr lang="en-US" sz="43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239803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712613"/>
            <a:ext cx="30480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Scenario Visualization</a:t>
            </a:r>
            <a:endParaRPr lang="en-US" sz="2185" dirty="0"/>
          </a:p>
        </p:txBody>
      </p:sp>
      <p:sp>
        <p:nvSpPr>
          <p:cNvPr id="7" name="Text 3"/>
          <p:cNvSpPr/>
          <p:nvPr/>
        </p:nvSpPr>
        <p:spPr>
          <a:xfrm>
            <a:off x="2037993" y="5193030"/>
            <a:ext cx="329588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will create realistic visual representations of various traffic scenarios to simulate the functioning of traffic signals accurately.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239803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712732"/>
            <a:ext cx="29260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Development Process</a:t>
            </a:r>
            <a:endParaRPr lang="en-US" sz="2185" dirty="0"/>
          </a:p>
        </p:txBody>
      </p:sp>
      <p:sp>
        <p:nvSpPr>
          <p:cNvPr id="10" name="Text 5"/>
          <p:cNvSpPr/>
          <p:nvPr/>
        </p:nvSpPr>
        <p:spPr>
          <a:xfrm>
            <a:off x="5667137" y="5193149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will outline the step-by-step process of coding the project in Python, emphasizing the logic and implementation of traffic signal control.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239803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712732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</a:t>
            </a:r>
            <a:endParaRPr lang="en-US" sz="2185" dirty="0"/>
          </a:p>
        </p:txBody>
      </p:sp>
      <p:sp>
        <p:nvSpPr>
          <p:cNvPr id="13" name="Text 7"/>
          <p:cNvSpPr/>
          <p:nvPr/>
        </p:nvSpPr>
        <p:spPr>
          <a:xfrm>
            <a:off x="9296400" y="5193149"/>
            <a:ext cx="329600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An intuitive and interactive user interface will be designed to allow easy control and monitoring of the traffic signal simulator.</a:t>
            </a:r>
            <a:endParaRPr lang="en-US" sz="1750" dirty="0"/>
          </a:p>
        </p:txBody>
      </p:sp>
      <p:pic>
        <p:nvPicPr>
          <p:cNvPr id="14" name="Image 4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Features: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063625" y="1511300"/>
            <a:ext cx="12359005" cy="6462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Multiple Intersections: Expand the simulator to include multiple intersections with synchronized signals to simulate traffic flow along a road.</a:t>
            </a:r>
            <a:endParaRPr lang="en-US"/>
          </a:p>
          <a:p>
            <a:endParaRPr lang="en-US"/>
          </a:p>
          <a:p>
            <a:r>
              <a:rPr lang="en-US"/>
              <a:t>Vehicle and Pedestrian Simulation: Add realistic vehicle and pedestrian behaviors, such as acceleration, deceleration, lane changes, and pedestrian crossings.</a:t>
            </a:r>
            <a:endParaRPr lang="en-US"/>
          </a:p>
          <a:p>
            <a:endParaRPr lang="en-US"/>
          </a:p>
          <a:p>
            <a:r>
              <a:rPr lang="en-US"/>
              <a:t>Traffic Density and Flow Control: Implement algorithms to control traffic density and flow, such as adjusting the rate at which vehicles enter the simulation and changing signal timings based on traffic conditions.</a:t>
            </a:r>
            <a:endParaRPr lang="en-US"/>
          </a:p>
          <a:p>
            <a:endParaRPr lang="en-US"/>
          </a:p>
          <a:p>
            <a:r>
              <a:rPr lang="en-US"/>
              <a:t>Emergency Vehicle Priority: Include a feature to prioritize emergency vehicles, allowing them to pass through intersections quickly and safely.</a:t>
            </a:r>
            <a:endParaRPr lang="en-US"/>
          </a:p>
          <a:p>
            <a:endParaRPr lang="en-US"/>
          </a:p>
          <a:p>
            <a:r>
              <a:rPr lang="en-US"/>
              <a:t>User Interaction and Control: Provide a user interface to allow users to control various aspects of the simulation, such as signal timings, traffic density, and simulation speed.</a:t>
            </a:r>
            <a:endParaRPr lang="en-US"/>
          </a:p>
          <a:p>
            <a:endParaRPr lang="en-US"/>
          </a:p>
          <a:p>
            <a:r>
              <a:rPr lang="en-US"/>
              <a:t>Data Visualization and Analysis: Add graphs and charts to visualize simulation data, such as traffic flow, congestion levels, and signal timings, to analyze the effectiveness of different traffic management strategies.</a:t>
            </a:r>
            <a:endParaRPr lang="en-US"/>
          </a:p>
          <a:p>
            <a:endParaRPr lang="en-US"/>
          </a:p>
          <a:p>
            <a:r>
              <a:rPr lang="en-US"/>
              <a:t>Scenario Creation and Testing: Allow users to create and test different traffic scenarios, such as rush hour traffic, special events, and road closures, to evaluate the impact on traffic flow and congestion.</a:t>
            </a:r>
            <a:endParaRPr lang="en-US"/>
          </a:p>
          <a:p>
            <a:endParaRPr lang="en-US"/>
          </a:p>
          <a:p>
            <a:r>
              <a:rPr lang="en-US"/>
              <a:t>Real-time Traffic Updates: Integrate real-time traffic data to simulate dynamic traffic conditions, such as accidents, road closures, and construction zones, to make the simulation more realistic.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920" y="0"/>
            <a:ext cx="434848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71255"/>
            <a:ext cx="52806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Problem Statement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833199" y="2498884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69181" y="2734866"/>
            <a:ext cx="34518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Realistic Traffic Modeling</a:t>
            </a:r>
            <a:endParaRPr lang="en-US" sz="2185" dirty="0"/>
          </a:p>
        </p:txBody>
      </p:sp>
      <p:sp>
        <p:nvSpPr>
          <p:cNvPr id="8" name="Text 4"/>
          <p:cNvSpPr/>
          <p:nvPr/>
        </p:nvSpPr>
        <p:spPr>
          <a:xfrm>
            <a:off x="1069181" y="3215283"/>
            <a:ext cx="4070152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challenge lies in creating accurate traffic models that reflect real-world scenarios and behavior.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597485" y="2498884"/>
            <a:ext cx="4542115" cy="2373987"/>
          </a:xfrm>
          <a:prstGeom prst="roundRect">
            <a:avLst>
              <a:gd name="adj" fmla="val 42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33467" y="2734866"/>
            <a:ext cx="35661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Optimized Signal Patterns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5833467" y="3215283"/>
            <a:ext cx="4070152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We need to address the issue of optimizing signal patterns to ensure smooth traffic flow and minimize congestion.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33199" y="5095042"/>
            <a:ext cx="9306401" cy="1663184"/>
          </a:xfrm>
          <a:prstGeom prst="roundRect">
            <a:avLst>
              <a:gd name="adj" fmla="val 6012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69181" y="5331023"/>
            <a:ext cx="33299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Integration with Python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1069181" y="5811441"/>
            <a:ext cx="8834438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project should seamlessly integrate with Python, leveraging the language's powerful capabilities for efficient traffic signal simulation.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320" y="0"/>
            <a:ext cx="470408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25473"/>
            <a:ext cx="55245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Proposed Objectives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4D4D4D"/>
          </a:solidFill>
        </p:spPr>
      </p:sp>
      <p:sp>
        <p:nvSpPr>
          <p:cNvPr id="7" name="Shape 3"/>
          <p:cNvSpPr/>
          <p:nvPr/>
        </p:nvSpPr>
        <p:spPr>
          <a:xfrm>
            <a:off x="9164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0000"/>
          </a:solidFill>
          <a:ln w="13811">
            <a:solidFill>
              <a:srgbClr val="4D4D4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97816" y="2168366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5"/>
          <p:cNvSpPr/>
          <p:nvPr/>
        </p:nvSpPr>
        <p:spPr>
          <a:xfrm>
            <a:off x="1610797" y="2175272"/>
            <a:ext cx="38709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Research on Traffic Behavior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1610797" y="2655689"/>
            <a:ext cx="852880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Understanding and studying real traffic behavior patterns to replicate them in the simulation accurately.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164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0000"/>
          </a:solidFill>
          <a:ln w="13811">
            <a:solidFill>
              <a:srgbClr val="4D4D4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71146" y="4026098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5" dirty="0"/>
          </a:p>
        </p:txBody>
      </p:sp>
      <p:sp>
        <p:nvSpPr>
          <p:cNvPr id="13" name="Text 9"/>
          <p:cNvSpPr/>
          <p:nvPr/>
        </p:nvSpPr>
        <p:spPr>
          <a:xfrm>
            <a:off x="1610797" y="4033004"/>
            <a:ext cx="41300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Designing Signal Control Logic</a:t>
            </a:r>
            <a:endParaRPr lang="en-US" sz="2185" dirty="0"/>
          </a:p>
        </p:txBody>
      </p:sp>
      <p:sp>
        <p:nvSpPr>
          <p:cNvPr id="14" name="Text 10"/>
          <p:cNvSpPr/>
          <p:nvPr/>
        </p:nvSpPr>
        <p:spPr>
          <a:xfrm>
            <a:off x="1610797" y="4513421"/>
            <a:ext cx="852880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Creating algorithms to determine optimal signal patterns for different traffic scenarios.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64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000000"/>
          </a:solidFill>
          <a:ln w="13811">
            <a:solidFill>
              <a:srgbClr val="4D4D4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67336" y="5883831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E5E0DF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5" dirty="0"/>
          </a:p>
        </p:txBody>
      </p:sp>
      <p:sp>
        <p:nvSpPr>
          <p:cNvPr id="17" name="Text 13"/>
          <p:cNvSpPr/>
          <p:nvPr/>
        </p:nvSpPr>
        <p:spPr>
          <a:xfrm>
            <a:off x="1610797" y="5890736"/>
            <a:ext cx="38176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User Interface Development</a:t>
            </a:r>
            <a:endParaRPr lang="en-US" sz="2185" dirty="0"/>
          </a:p>
        </p:txBody>
      </p:sp>
      <p:sp>
        <p:nvSpPr>
          <p:cNvPr id="18" name="Text 14"/>
          <p:cNvSpPr/>
          <p:nvPr/>
        </p:nvSpPr>
        <p:spPr>
          <a:xfrm>
            <a:off x="1610797" y="6371153"/>
            <a:ext cx="852880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Designing an interactive user interface for controlling and monitoring the simulated traffic signals.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1778000" y="702310"/>
            <a:ext cx="8661400" cy="748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4400"/>
              <a:t>MATERIALS AND METHODS</a:t>
            </a:r>
            <a:r>
              <a:rPr lang="en-US"/>
              <a:t>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93800" y="1844675"/>
            <a:ext cx="11938000" cy="5292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400"/>
              <a:t>Programming Language: Python is a great choice for developing a traffic signal simulator due to its readability and ease of use.</a:t>
            </a:r>
            <a:endParaRPr lang="en-US" sz="2400"/>
          </a:p>
          <a:p>
            <a:endParaRPr lang="en-US" sz="2400"/>
          </a:p>
          <a:p>
            <a:r>
              <a:rPr lang="en-US" sz="2400"/>
              <a:t>GUI Library: Use a GUI library such as Tkinter, PyQt, or Pygame to create the graphical interface for your simulator.</a:t>
            </a:r>
            <a:endParaRPr lang="en-US" sz="2400"/>
          </a:p>
          <a:p>
            <a:endParaRPr lang="en-US" sz="2400"/>
          </a:p>
          <a:p>
            <a:r>
              <a:rPr lang="en-US" sz="2400"/>
              <a:t>Simulation Logic: Implement the logic for simulating the operation of traffic signals, including phases (e.g., green, yellow, red), timing, and transitions between phases.</a:t>
            </a:r>
            <a:endParaRPr lang="en-US" sz="2400"/>
          </a:p>
          <a:p>
            <a:endParaRPr lang="en-US" sz="2400"/>
          </a:p>
          <a:p>
            <a:r>
              <a:rPr lang="en-US" sz="2400"/>
              <a:t>Vehicle and Pedestrian Management: Manage the movement of vehicles and pedestrians, including queues, movement patterns, and interactions with traffic signals.</a:t>
            </a:r>
            <a:endParaRPr lang="en-US" sz="2400"/>
          </a:p>
          <a:p>
            <a:endParaRPr lang="en-US" sz="2400"/>
          </a:p>
          <a:p>
            <a:r>
              <a:rPr lang="en-US" sz="2400"/>
              <a:t>User Interaction: Allow users to interact with the simulator, such as starting and stopping the simulation, changing signal timings, and viewing simulation data.</a:t>
            </a:r>
            <a:endParaRPr 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19714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Novelty</a:t>
            </a:r>
            <a:endParaRPr lang="en-US" sz="4800" dirty="0"/>
          </a:p>
        </p:txBody>
      </p:sp>
      <p:sp>
        <p:nvSpPr>
          <p:cNvPr id="6" name="Shape 2"/>
          <p:cNvSpPr/>
          <p:nvPr/>
        </p:nvSpPr>
        <p:spPr>
          <a:xfrm>
            <a:off x="4490799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2132" y="2762607"/>
            <a:ext cx="1371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4"/>
          <p:cNvSpPr/>
          <p:nvPr/>
        </p:nvSpPr>
        <p:spPr>
          <a:xfrm>
            <a:off x="5212913" y="2797254"/>
            <a:ext cx="29413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Real-Time Simulation</a:t>
            </a:r>
            <a:endParaRPr lang="en-US" sz="2185" dirty="0"/>
          </a:p>
        </p:txBody>
      </p:sp>
      <p:sp>
        <p:nvSpPr>
          <p:cNvPr id="9" name="Text 5"/>
          <p:cNvSpPr/>
          <p:nvPr/>
        </p:nvSpPr>
        <p:spPr>
          <a:xfrm>
            <a:off x="5212913" y="3277672"/>
            <a:ext cx="38200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project aims to achieve real-time simulation of traffic behavior and signal control, providing an authentic experience.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9255085" y="27209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9748" y="2762607"/>
            <a:ext cx="19050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8"/>
          <p:cNvSpPr/>
          <p:nvPr/>
        </p:nvSpPr>
        <p:spPr>
          <a:xfrm>
            <a:off x="9977199" y="2797254"/>
            <a:ext cx="382000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Dynamic Signal Adjustments</a:t>
            </a:r>
            <a:endParaRPr lang="en-US" sz="2185" dirty="0"/>
          </a:p>
        </p:txBody>
      </p:sp>
      <p:sp>
        <p:nvSpPr>
          <p:cNvPr id="13" name="Text 9"/>
          <p:cNvSpPr/>
          <p:nvPr/>
        </p:nvSpPr>
        <p:spPr>
          <a:xfrm>
            <a:off x="9977199" y="3624858"/>
            <a:ext cx="38200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system will dynamically adjust signal timings based on traffic flow, responding to changing conditions instantly.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4490799" y="544222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1652" y="5483900"/>
            <a:ext cx="1981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2"/>
          <p:cNvSpPr/>
          <p:nvPr/>
        </p:nvSpPr>
        <p:spPr>
          <a:xfrm>
            <a:off x="5212913" y="5518547"/>
            <a:ext cx="33299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Data-Driven Signal Logic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5212913" y="5998964"/>
            <a:ext cx="85842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Utilizing data-driven insights to optimize signal patterns and enhance the traffic simulation's realism and efficiency.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534722"/>
            <a:ext cx="722376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Design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6319599" y="3562350"/>
            <a:ext cx="7477601" cy="21324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In addition to the simulation functionality, our project focuses on creating visually appealing and user-friendly designs. We employ modern design principles to ensure a seamless user experience and an intuitive interface. Our goal is to provide an engaging and interactive traffic signal simulation that is both functional and aesthetically pleasing.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6539</Words>
  <Application>WPS Presentation</Application>
  <PresentationFormat>Custom</PresentationFormat>
  <Paragraphs>163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p22-mackinac-pro</vt:lpstr>
      <vt:lpstr>Segoe Print</vt:lpstr>
      <vt:lpstr>p22-mackinac-pro</vt:lpstr>
      <vt:lpstr>p22-mackinac-pro</vt:lpstr>
      <vt:lpstr>Eudoxus Sans</vt:lpstr>
      <vt:lpstr>Eudoxus Sans</vt:lpstr>
      <vt:lpstr>Eudoxus Sans</vt:lpstr>
      <vt:lpstr>Microsoft YaHei</vt:lpstr>
      <vt:lpstr>Arial Unicode MS</vt:lpstr>
      <vt:lpstr>Calibri</vt:lpstr>
      <vt:lpstr>MingLiU-ExtB</vt:lpstr>
      <vt:lpstr>Art_mountaineering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leela</cp:lastModifiedBy>
  <cp:revision>11</cp:revision>
  <dcterms:created xsi:type="dcterms:W3CDTF">2024-01-11T05:03:00Z</dcterms:created>
  <dcterms:modified xsi:type="dcterms:W3CDTF">2024-03-25T13:50:35Z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BD6BC7BC9BA4410D87DC168170B7FE8B_12</vt:lpwstr>
  </property>
  <property fmtid="{D5CDD505-2E9C-101B-9397-08002B2CF9AE}" pid="3" name="KSOProductBuildVer">
    <vt:lpwstr>1033-12.2.0.13489</vt:lpwstr>
  </property>
</Properties>
</file>